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1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05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9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DB9DDE-0DED-461F-BFB4-1D1269C6C8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C18FCD-4466-462A-A451-B72E953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ewolfpack0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5A19EF2-D2E4-4E97-8DE3-5B7FCBB3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32D5D-DF1B-4922-A5ED-AE1749E0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70808" y="3133316"/>
            <a:ext cx="10178799" cy="169971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Erie Royals Baseball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Annual Youth baseball clinic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September 23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10am-1pm At Ainsworth field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Free to all erie public school students 4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please email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eriewolfpack07@gmail.com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your players name and upcoming grade year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minor league players, Erie royals staff and players giving instruction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Provided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 Welcomed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8F850-4259-4A4B-BDDE-DF6B3630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138640" y="5380377"/>
            <a:ext cx="10178799" cy="550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Ainsworth Field  2300 Cranberry St  Erie PA 16502</a:t>
            </a:r>
          </a:p>
        </p:txBody>
      </p:sp>
      <p:pic>
        <p:nvPicPr>
          <p:cNvPr id="7" name="Picture 6" descr="Several used, dirty baseballs">
            <a:extLst>
              <a:ext uri="{FF2B5EF4-FFF2-40B4-BE49-F238E27FC236}">
                <a16:creationId xmlns:a16="http://schemas.microsoft.com/office/drawing/2014/main" id="{9157D517-244E-4BBF-8A7B-226111DB0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2" r="1" b="12537"/>
          <a:stretch/>
        </p:blipFill>
        <p:spPr>
          <a:xfrm rot="64620000">
            <a:off x="5571079" y="252394"/>
            <a:ext cx="5071168" cy="2406798"/>
          </a:xfrm>
          <a:prstGeom prst="rect">
            <a:avLst/>
          </a:prstGeom>
        </p:spPr>
      </p:pic>
      <p:pic>
        <p:nvPicPr>
          <p:cNvPr id="6" name="Picture 5" descr="A logo with yellow and purple letters">
            <a:extLst>
              <a:ext uri="{FF2B5EF4-FFF2-40B4-BE49-F238E27FC236}">
                <a16:creationId xmlns:a16="http://schemas.microsoft.com/office/drawing/2014/main" id="{E108994F-FBB2-463A-D6B4-F13D2AB9AE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r="-1" b="42681"/>
          <a:stretch/>
        </p:blipFill>
        <p:spPr>
          <a:xfrm rot="21420000">
            <a:off x="352450" y="499446"/>
            <a:ext cx="5081054" cy="2406798"/>
          </a:xfrm>
          <a:prstGeom prst="rect">
            <a:avLst/>
          </a:prstGeom>
        </p:spPr>
      </p:pic>
      <p:sp>
        <p:nvSpPr>
          <p:cNvPr id="21" name="5-Point Star 18">
            <a:extLst>
              <a:ext uri="{FF2B5EF4-FFF2-40B4-BE49-F238E27FC236}">
                <a16:creationId xmlns:a16="http://schemas.microsoft.com/office/drawing/2014/main" id="{6A2331CC-64CF-40CC-B414-15418F9DD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07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1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7030A0"/>
      </a:accent1>
      <a:accent2>
        <a:srgbClr val="FFFF00"/>
      </a:accent2>
      <a:accent3>
        <a:srgbClr val="FFFF00"/>
      </a:accent3>
      <a:accent4>
        <a:srgbClr val="FFFF00"/>
      </a:accent4>
      <a:accent5>
        <a:srgbClr val="9B75B2"/>
      </a:accent5>
      <a:accent6>
        <a:srgbClr val="80737A"/>
      </a:accent6>
      <a:hlink>
        <a:srgbClr val="7030A0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6120</TotalTime>
  <Words>73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Erie Royals Baseball 2nd Annual Youth baseball clinic Saturday September 23rd 10am-1pm At Ainsworth field registration Free to all erie public school students 4th-8th grade TO Register please email eriewolfpack07@gmail.com with your players name and upcoming grade year Former minor league players, Erie royals staff and players giving instruction Lunch Provided donations Welcomed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Erie Royals Baseball 1st Annual Youth baseball clinic Saturday September 9th 10am-1pm registration open to all erie public school students 4th-8th grade</dc:title>
  <dc:creator>Myers, Brian</dc:creator>
  <cp:lastModifiedBy>Myers, Brian</cp:lastModifiedBy>
  <cp:revision>11</cp:revision>
  <dcterms:created xsi:type="dcterms:W3CDTF">2022-08-12T14:11:03Z</dcterms:created>
  <dcterms:modified xsi:type="dcterms:W3CDTF">2023-08-21T14:48:42Z</dcterms:modified>
</cp:coreProperties>
</file>